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2" r:id="rId39"/>
    <p:sldId id="316" r:id="rId40"/>
    <p:sldId id="321" r:id="rId41"/>
    <p:sldId id="319" r:id="rId42"/>
    <p:sldId id="323" r:id="rId43"/>
    <p:sldId id="324" r:id="rId44"/>
    <p:sldId id="325" r:id="rId45"/>
    <p:sldId id="273"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588" autoAdjust="0"/>
  </p:normalViewPr>
  <p:slideViewPr>
    <p:cSldViewPr snapToGrid="0">
      <p:cViewPr varScale="1">
        <p:scale>
          <a:sx n="98" d="100"/>
          <a:sy n="98" d="100"/>
        </p:scale>
        <p:origin x="10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11.02.23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fehlt doch noch was inhaltliches oder?</a:t>
            </a:r>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DCDDDE"/>
                </a:solidFill>
                <a:effectLst/>
                <a:latin typeface="gg sans"/>
              </a:rPr>
              <a:t>Räume auf einer Etage: gleiche Seite: 3208 - 3231 Unterschiedliche Seiten: 3227 - 3109 Räume in </a:t>
            </a:r>
            <a:r>
              <a:rPr lang="de-DE" b="0" i="0" dirty="0" err="1">
                <a:solidFill>
                  <a:srgbClr val="DCDDDE"/>
                </a:solidFill>
                <a:effectLst/>
                <a:latin typeface="gg sans"/>
              </a:rPr>
              <a:t>unterschielichen</a:t>
            </a:r>
            <a:r>
              <a:rPr lang="de-DE" b="0" i="0" dirty="0">
                <a:solidFill>
                  <a:srgbClr val="DCDDDE"/>
                </a:solidFill>
                <a:effectLst/>
                <a:latin typeface="gg sans"/>
              </a:rPr>
              <a:t> Etagen: gleiche Seite: 2104 oder 2112 - 1111 oder 1116 Unterschiedliche Seiten: 2110 - 1213</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313229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11.02.23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11.02.23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Zusammengeführter Code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Die vorher aufgeteilten Codes vom Wegfindungsalgorithmus und </a:t>
            </a:r>
            <a:r>
              <a:rPr lang="de-DE" dirty="0">
                <a:latin typeface="Calibri" panose="020F0502020204030204" pitchFamily="34" charset="0"/>
                <a:ea typeface="Calibri" panose="020F0502020204030204" pitchFamily="34" charset="0"/>
                <a:cs typeface="Mangal" panose="02040503050203030202" pitchFamily="18" charset="0"/>
              </a:rPr>
              <a:t> dem anklicken von 3D Objekten, sowie der Liniengenerierung zusammengeführt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 Gesamtergebnis klappen nicht alle Pfade, </a:t>
            </a:r>
            <a:r>
              <a:rPr lang="de-DE" dirty="0" err="1">
                <a:latin typeface="Calibri" panose="020F0502020204030204" pitchFamily="34" charset="0"/>
                <a:ea typeface="Calibri" panose="020F0502020204030204" pitchFamily="34" charset="0"/>
                <a:cs typeface="Mangal" panose="02040503050203030202" pitchFamily="18" charset="0"/>
              </a:rPr>
              <a:t>bzw</a:t>
            </a:r>
            <a:r>
              <a:rPr lang="de-DE" dirty="0">
                <a:latin typeface="Calibri" panose="020F0502020204030204" pitchFamily="34" charset="0"/>
                <a:ea typeface="Calibri" panose="020F0502020204030204" pitchFamily="34" charset="0"/>
                <a:cs typeface="Mangal" panose="02040503050203030202" pitchFamily="18" charset="0"/>
              </a:rPr>
              <a:t> die Liniengenerierung</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Änderungen </a:t>
            </a:r>
            <a:r>
              <a:rPr lang="de-DE" dirty="0" err="1">
                <a:effectLst/>
                <a:latin typeface="Calibri" panose="020F0502020204030204" pitchFamily="34" charset="0"/>
                <a:ea typeface="Calibri" panose="020F0502020204030204" pitchFamily="34" charset="0"/>
                <a:cs typeface="Mangal" panose="02040503050203030202" pitchFamily="18" charset="0"/>
              </a:rPr>
              <a:t>evtl</a:t>
            </a:r>
            <a:r>
              <a:rPr lang="de-DE" dirty="0">
                <a:effectLst/>
                <a:latin typeface="Calibri" panose="020F0502020204030204" pitchFamily="34" charset="0"/>
                <a:ea typeface="Calibri" panose="020F0502020204030204" pitchFamily="34" charset="0"/>
                <a:cs typeface="Mangal" panose="02040503050203030202" pitchFamily="18" charset="0"/>
              </a:rPr>
              <a:t> Codeschnipsel</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Sichere Alternative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eine Vereinfachung wurde genutzt</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Auflisten was für Änderungen und besondere Features die Karte hat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a:t>
            </a:r>
            <a:r>
              <a:rPr lang="de-DE" dirty="0" err="1">
                <a:latin typeface="Calibri" panose="020F0502020204030204" pitchFamily="34" charset="0"/>
                <a:ea typeface="Calibri" panose="020F0502020204030204" pitchFamily="34" charset="0"/>
                <a:cs typeface="Mangal" panose="02040503050203030202" pitchFamily="18" charset="0"/>
              </a:rPr>
              <a:t>herforgehoben</a:t>
            </a:r>
            <a:endParaRPr lang="de-DE" dirty="0">
              <a:latin typeface="Calibri" panose="020F0502020204030204" pitchFamily="34" charset="0"/>
              <a:ea typeface="Calibri" panose="020F0502020204030204" pitchFamily="34" charset="0"/>
              <a:cs typeface="Mangal" panose="02040503050203030202" pitchFamily="18" charset="0"/>
            </a:endParaRP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721412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Implemenierung</a:t>
            </a:r>
            <a:r>
              <a:rPr lang="de-DE" b="1" dirty="0"/>
              <a:t>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Anpassung nach Entwurf und 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Ebenen können ein un</a:t>
            </a:r>
            <a:r>
              <a:rPr lang="de-DE" dirty="0">
                <a:latin typeface="Calibri" panose="020F0502020204030204" pitchFamily="34" charset="0"/>
                <a:ea typeface="Calibri" panose="020F0502020204030204" pitchFamily="34" charset="0"/>
                <a:cs typeface="Mangal" panose="02040503050203030202" pitchFamily="18" charset="0"/>
              </a:rPr>
              <a:t>d ausgeblendet werden</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Grafik 5">
            <a:extLst>
              <a:ext uri="{FF2B5EF4-FFF2-40B4-BE49-F238E27FC236}">
                <a16:creationId xmlns:a16="http://schemas.microsoft.com/office/drawing/2014/main" id="{15936C6A-41BA-8B27-1B2D-5AFA702B3A77}"/>
              </a:ext>
            </a:extLst>
          </p:cNvPr>
          <p:cNvPicPr>
            <a:picLocks noChangeAspect="1"/>
          </p:cNvPicPr>
          <p:nvPr/>
        </p:nvPicPr>
        <p:blipFill>
          <a:blip r:embed="rId3"/>
          <a:stretch>
            <a:fillRect/>
          </a:stretch>
        </p:blipFill>
        <p:spPr>
          <a:xfrm>
            <a:off x="8723368" y="3438822"/>
            <a:ext cx="2952750" cy="2914650"/>
          </a:xfrm>
          <a:prstGeom prst="rect">
            <a:avLst/>
          </a:prstGeom>
        </p:spPr>
      </p:pic>
      <p:pic>
        <p:nvPicPr>
          <p:cNvPr id="8" name="Grafik 7">
            <a:extLst>
              <a:ext uri="{FF2B5EF4-FFF2-40B4-BE49-F238E27FC236}">
                <a16:creationId xmlns:a16="http://schemas.microsoft.com/office/drawing/2014/main" id="{052BA228-A590-15D7-C71C-ACBB7913951B}"/>
              </a:ext>
            </a:extLst>
          </p:cNvPr>
          <p:cNvPicPr>
            <a:picLocks noChangeAspect="1"/>
          </p:cNvPicPr>
          <p:nvPr/>
        </p:nvPicPr>
        <p:blipFill>
          <a:blip r:embed="rId4"/>
          <a:stretch>
            <a:fillRect/>
          </a:stretch>
        </p:blipFill>
        <p:spPr>
          <a:xfrm>
            <a:off x="6886262" y="4141945"/>
            <a:ext cx="1638300" cy="2133600"/>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Hier die Tabelle rein kopieren und überlegen was wir dazu sagen wollen</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261806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Installationsanleitung und Testfälle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Zusätzliche Packages in VSC installieren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Benötigte Imports sind im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Per </a:t>
            </a:r>
            <a:r>
              <a:rPr lang="de-DE" dirty="0" err="1">
                <a:latin typeface="Calibri" panose="020F0502020204030204" pitchFamily="34" charset="0"/>
                <a:ea typeface="Calibri" panose="020F0502020204030204" pitchFamily="34" charset="0"/>
                <a:cs typeface="Mangal" panose="02040503050203030202" pitchFamily="18" charset="0"/>
              </a:rPr>
              <a:t>npm</a:t>
            </a:r>
            <a:r>
              <a:rPr lang="de-DE" dirty="0">
                <a:latin typeface="Calibri" panose="020F0502020204030204" pitchFamily="34" charset="0"/>
                <a:ea typeface="Calibri" panose="020F0502020204030204" pitchFamily="34" charset="0"/>
                <a:cs typeface="Mangal" panose="02040503050203030202" pitchFamily="18" charset="0"/>
              </a:rPr>
              <a:t> Start die Anwendung im Browser einführen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Mögliche Testfälle: </a:t>
            </a:r>
          </a:p>
          <a:p>
            <a:pPr marL="742950" lvl="1" indent="-285750">
              <a:lnSpc>
                <a:spcPct val="115000"/>
              </a:lnSpc>
              <a:spcAft>
                <a:spcPts val="800"/>
              </a:spcAft>
              <a:buFont typeface="Symbol" panose="05050102010706020507" pitchFamily="18" charset="2"/>
              <a:buChar char="-"/>
            </a:pPr>
            <a:r>
              <a:rPr lang="de-DE" dirty="0">
                <a:latin typeface="Calibri" panose="020F0502020204030204" pitchFamily="34" charset="0"/>
                <a:ea typeface="Calibri" panose="020F0502020204030204" pitchFamily="34" charset="0"/>
                <a:cs typeface="Mangal" panose="02040503050203030202" pitchFamily="18" charset="0"/>
              </a:rPr>
              <a:t>Zwei Raumnummern eintragen, Aufzug anklicken und Route generieren </a:t>
            </a:r>
          </a:p>
          <a:p>
            <a:pPr marL="742950" lvl="1" indent="-285750">
              <a:lnSpc>
                <a:spcPct val="115000"/>
              </a:lnSpc>
              <a:spcAft>
                <a:spcPts val="800"/>
              </a:spcAft>
              <a:buFont typeface="Symbol" panose="05050102010706020507" pitchFamily="18" charset="2"/>
              <a:buChar char="-"/>
            </a:pPr>
            <a:r>
              <a:rPr lang="de-DE" dirty="0">
                <a:effectLst/>
                <a:latin typeface="Calibri" panose="020F0502020204030204" pitchFamily="34" charset="0"/>
                <a:ea typeface="Calibri" panose="020F0502020204030204" pitchFamily="34" charset="0"/>
                <a:cs typeface="Mangal" panose="02040503050203030202" pitchFamily="18" charset="0"/>
              </a:rPr>
              <a:t>Zwei R</a:t>
            </a:r>
            <a:r>
              <a:rPr lang="de-DE" dirty="0">
                <a:latin typeface="Calibri" panose="020F0502020204030204" pitchFamily="34" charset="0"/>
                <a:ea typeface="Calibri" panose="020F0502020204030204" pitchFamily="34" charset="0"/>
                <a:cs typeface="Mangal" panose="02040503050203030202" pitchFamily="18" charset="0"/>
              </a:rPr>
              <a:t>äume anklicken und auf Route generieren Klicken </a:t>
            </a:r>
          </a:p>
          <a:p>
            <a:pPr marL="742950" lvl="1" indent="-285750">
              <a:lnSpc>
                <a:spcPct val="115000"/>
              </a:lnSpc>
              <a:spcAft>
                <a:spcPts val="800"/>
              </a:spcAft>
              <a:buFont typeface="Symbol" panose="05050102010706020507" pitchFamily="18" charset="2"/>
              <a:buChar char="-"/>
            </a:pPr>
            <a:r>
              <a:rPr lang="de-DE" dirty="0">
                <a:effectLst/>
                <a:latin typeface="Calibri" panose="020F0502020204030204" pitchFamily="34" charset="0"/>
                <a:ea typeface="Calibri" panose="020F0502020204030204" pitchFamily="34" charset="0"/>
                <a:cs typeface="Mangal" panose="02040503050203030202" pitchFamily="18" charset="0"/>
              </a:rPr>
              <a:t>Einen Raum anklicken, auf auswählen drücken und den zweiten Raum manuell eintragen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615968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69158"/>
          </a:xfrm>
          <a:prstGeom prst="rect">
            <a:avLst/>
          </a:prstGeom>
          <a:noFill/>
        </p:spPr>
        <p:txBody>
          <a:bodyPr wrap="square" rtlCol="0">
            <a:spAutoFit/>
          </a:bodyPr>
          <a:lstStyle/>
          <a:p>
            <a:pPr marL="285750" indent="-285750">
              <a:buFont typeface="Arial" panose="020B0604020202020204" pitchFamily="34" charset="0"/>
              <a:buChar char="•"/>
            </a:pPr>
            <a:r>
              <a:rPr lang="de-DE" dirty="0"/>
              <a:t>Eine kleine Vorschau und link zum </a:t>
            </a:r>
            <a:r>
              <a:rPr lang="de-DE" dirty="0" err="1"/>
              <a:t>Github</a:t>
            </a:r>
            <a:r>
              <a:rPr lang="de-DE" dirty="0"/>
              <a:t> in voller Qualität drauf machen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9795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4114</Words>
  <Application>Microsoft Office PowerPoint</Application>
  <PresentationFormat>Breitbild</PresentationFormat>
  <Paragraphs>1714</Paragraphs>
  <Slides>45</Slides>
  <Notes>35</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45</vt:i4>
      </vt:variant>
    </vt:vector>
  </HeadingPairs>
  <TitlesOfParts>
    <vt:vector size="56" baseType="lpstr">
      <vt:lpstr>Arial</vt:lpstr>
      <vt:lpstr>Calibri</vt:lpstr>
      <vt:lpstr>Calibri Light</vt:lpstr>
      <vt:lpstr>Copperplate Gothic Bold</vt:lpstr>
      <vt:lpstr>gg sans</vt:lpstr>
      <vt:lpstr>Gill Sans</vt:lpstr>
      <vt:lpstr>PT Sans</vt:lpstr>
      <vt:lpstr>Roboto Slab Bold</vt:lpstr>
      <vt:lpstr>Symbol</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38</cp:revision>
  <dcterms:created xsi:type="dcterms:W3CDTF">2022-11-08T10:25:19Z</dcterms:created>
  <dcterms:modified xsi:type="dcterms:W3CDTF">2023-02-11T10:46:46Z</dcterms:modified>
</cp:coreProperties>
</file>